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5" r:id="rId2"/>
    <p:sldId id="2562" r:id="rId3"/>
    <p:sldId id="2563" r:id="rId4"/>
    <p:sldId id="2564" r:id="rId5"/>
    <p:sldId id="2565" r:id="rId6"/>
    <p:sldId id="2566" r:id="rId7"/>
    <p:sldId id="2567" r:id="rId8"/>
    <p:sldId id="2568" r:id="rId9"/>
    <p:sldId id="2569" r:id="rId10"/>
    <p:sldId id="2570" r:id="rId11"/>
    <p:sldId id="2571" r:id="rId12"/>
    <p:sldId id="2572"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77734" autoAdjust="0"/>
  </p:normalViewPr>
  <p:slideViewPr>
    <p:cSldViewPr snapToGrid="0">
      <p:cViewPr varScale="1">
        <p:scale>
          <a:sx n="127" d="100"/>
          <a:sy n="127" d="100"/>
        </p:scale>
        <p:origin x="656"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8F93-9DC0-4AE4-88E6-CB5F95738B5E}" type="datetimeFigureOut">
              <a:rPr lang="es-ES" smtClean="0"/>
              <a:t>18/11/2024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2B5F-36F4-40A4-ADE6-786A05ED5592}" type="slidenum">
              <a:rPr lang="es-ES" smtClean="0"/>
              <a:t>‹Nº›</a:t>
            </a:fld>
            <a:endParaRPr lang="es-ES"/>
          </a:p>
        </p:txBody>
      </p:sp>
    </p:spTree>
    <p:extLst>
      <p:ext uri="{BB962C8B-B14F-4D97-AF65-F5344CB8AC3E}">
        <p14:creationId xmlns:p14="http://schemas.microsoft.com/office/powerpoint/2010/main" val="36101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Microsoft Windows </a:t>
            </a:r>
            <a:r>
              <a:rPr lang="es-ES" dirty="0" err="1"/>
              <a:t>provides</a:t>
            </a:r>
            <a:r>
              <a:rPr lang="es-ES" dirty="0"/>
              <a:t> </a:t>
            </a:r>
            <a:r>
              <a:rPr lang="es-ES" dirty="0" err="1"/>
              <a:t>users</a:t>
            </a:r>
            <a:r>
              <a:rPr lang="es-ES" dirty="0"/>
              <a:t> </a:t>
            </a:r>
            <a:r>
              <a:rPr lang="es-ES" dirty="0" err="1"/>
              <a:t>with</a:t>
            </a:r>
            <a:r>
              <a:rPr lang="es-ES" dirty="0"/>
              <a:t> a </a:t>
            </a:r>
            <a:r>
              <a:rPr lang="es-ES" dirty="0" err="1"/>
              <a:t>wide</a:t>
            </a:r>
            <a:r>
              <a:rPr lang="es-ES" dirty="0"/>
              <a:t> </a:t>
            </a:r>
            <a:r>
              <a:rPr lang="es-ES" dirty="0" err="1"/>
              <a:t>range</a:t>
            </a:r>
            <a:r>
              <a:rPr lang="es-ES" dirty="0"/>
              <a:t> </a:t>
            </a:r>
            <a:r>
              <a:rPr lang="es-ES" dirty="0" err="1"/>
              <a:t>of</a:t>
            </a:r>
            <a:r>
              <a:rPr lang="es-ES" dirty="0"/>
              <a:t> </a:t>
            </a:r>
            <a:r>
              <a:rPr lang="es-ES" dirty="0" err="1"/>
              <a:t>customization</a:t>
            </a:r>
            <a:r>
              <a:rPr lang="es-ES" dirty="0"/>
              <a:t> </a:t>
            </a:r>
            <a:r>
              <a:rPr lang="es-ES" dirty="0" err="1"/>
              <a:t>options</a:t>
            </a:r>
            <a:r>
              <a:rPr lang="es-ES" dirty="0"/>
              <a:t> </a:t>
            </a:r>
            <a:r>
              <a:rPr lang="es-ES" dirty="0" err="1"/>
              <a:t>to</a:t>
            </a:r>
            <a:r>
              <a:rPr lang="es-ES" dirty="0"/>
              <a:t> </a:t>
            </a:r>
            <a:r>
              <a:rPr lang="es-ES" dirty="0" err="1"/>
              <a:t>personalize</a:t>
            </a:r>
            <a:r>
              <a:rPr lang="es-ES" dirty="0"/>
              <a:t> </a:t>
            </a:r>
            <a:r>
              <a:rPr lang="es-ES" dirty="0" err="1"/>
              <a:t>their</a:t>
            </a:r>
            <a:r>
              <a:rPr lang="es-ES" dirty="0"/>
              <a:t> desktop and </a:t>
            </a:r>
            <a:r>
              <a:rPr lang="es-ES" dirty="0" err="1"/>
              <a:t>system</a:t>
            </a:r>
            <a:r>
              <a:rPr lang="es-ES" dirty="0"/>
              <a:t> </a:t>
            </a:r>
            <a:r>
              <a:rPr lang="es-ES" dirty="0" err="1"/>
              <a:t>settings</a:t>
            </a:r>
            <a:r>
              <a:rPr lang="es-ES" dirty="0"/>
              <a:t>. In </a:t>
            </a:r>
            <a:r>
              <a:rPr lang="es-ES" dirty="0" err="1"/>
              <a:t>this</a:t>
            </a:r>
            <a:r>
              <a:rPr lang="es-ES" dirty="0"/>
              <a:t> </a:t>
            </a:r>
            <a:r>
              <a:rPr lang="es-ES" dirty="0" err="1"/>
              <a:t>presentation</a:t>
            </a:r>
            <a:r>
              <a:rPr lang="es-ES" dirty="0"/>
              <a:t>, </a:t>
            </a:r>
            <a:r>
              <a:rPr lang="es-ES" dirty="0" err="1"/>
              <a:t>we</a:t>
            </a:r>
            <a:r>
              <a:rPr lang="es-ES" dirty="0"/>
              <a:t> </a:t>
            </a:r>
            <a:r>
              <a:rPr lang="es-ES" dirty="0" err="1"/>
              <a:t>will</a:t>
            </a:r>
            <a:r>
              <a:rPr lang="es-ES" dirty="0"/>
              <a:t> explore </a:t>
            </a:r>
            <a:r>
              <a:rPr lang="es-ES" dirty="0" err="1"/>
              <a:t>the</a:t>
            </a:r>
            <a:r>
              <a:rPr lang="es-ES" dirty="0"/>
              <a:t> </a:t>
            </a:r>
            <a:r>
              <a:rPr lang="es-ES" dirty="0" err="1"/>
              <a:t>basics</a:t>
            </a:r>
            <a:r>
              <a:rPr lang="es-ES" dirty="0"/>
              <a:t> </a:t>
            </a:r>
            <a:r>
              <a:rPr lang="es-ES" dirty="0" err="1"/>
              <a:t>of</a:t>
            </a:r>
            <a:r>
              <a:rPr lang="es-ES" dirty="0"/>
              <a:t> </a:t>
            </a:r>
            <a:r>
              <a:rPr lang="es-ES" dirty="0" err="1"/>
              <a:t>customizing</a:t>
            </a:r>
            <a:r>
              <a:rPr lang="es-ES" dirty="0"/>
              <a:t> Microsoft Windows </a:t>
            </a:r>
            <a:r>
              <a:rPr lang="es-ES" dirty="0" err="1"/>
              <a:t>to</a:t>
            </a:r>
            <a:r>
              <a:rPr lang="es-ES" dirty="0"/>
              <a:t> </a:t>
            </a:r>
            <a:r>
              <a:rPr lang="es-ES" dirty="0" err="1"/>
              <a:t>suit</a:t>
            </a:r>
            <a:r>
              <a:rPr lang="es-ES" dirty="0"/>
              <a:t> </a:t>
            </a:r>
            <a:r>
              <a:rPr lang="es-ES" dirty="0" err="1"/>
              <a:t>your</a:t>
            </a:r>
            <a:r>
              <a:rPr lang="es-ES" dirty="0"/>
              <a:t> </a:t>
            </a:r>
            <a:r>
              <a:rPr lang="es-ES" dirty="0" err="1"/>
              <a:t>preferences</a:t>
            </a:r>
            <a:r>
              <a:rPr lang="es-ES" dirty="0"/>
              <a:t>.</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92B5F-36F4-40A4-ADE6-786A05ED559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76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allows you to adjust the display settings to suit your preferences, including choosing the screen resolution, scaling, and orientation. We will explore how to adjust these settings and customize the appearance of your Windows device.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10</a:t>
            </a:fld>
            <a:endParaRPr lang="es-ES"/>
          </a:p>
        </p:txBody>
      </p:sp>
    </p:spTree>
    <p:extLst>
      <p:ext uri="{BB962C8B-B14F-4D97-AF65-F5344CB8AC3E}">
        <p14:creationId xmlns:p14="http://schemas.microsoft.com/office/powerpoint/2010/main" val="332821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provides power and sleep settings that allow you to balance performance and battery life. We will explore how to adjust these settings, including setting the screen timeout, adjusting the brightness, and managing battery settings.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11</a:t>
            </a:fld>
            <a:endParaRPr lang="es-ES"/>
          </a:p>
        </p:txBody>
      </p:sp>
    </p:spTree>
    <p:extLst>
      <p:ext uri="{BB962C8B-B14F-4D97-AF65-F5344CB8AC3E}">
        <p14:creationId xmlns:p14="http://schemas.microsoft.com/office/powerpoint/2010/main" val="16330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Customizing Windows can help make your device more personal and allow you to work more efficiently. In this presentation, we have explored the basics of customizing the desktop, personalization, and system settings. We hope that this has provided you with a great starting point to explore all the customization options that Windows has to offer.</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12</a:t>
            </a:fld>
            <a:endParaRPr lang="es-ES"/>
          </a:p>
        </p:txBody>
      </p:sp>
    </p:spTree>
    <p:extLst>
      <p:ext uri="{BB962C8B-B14F-4D97-AF65-F5344CB8AC3E}">
        <p14:creationId xmlns:p14="http://schemas.microsoft.com/office/powerpoint/2010/main" val="260301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We will start by exploring the basics of customizing the desktop, including changing the background and customizing the taskbar. Then, we will delve into personalization, covering topics such as changing themes and lock screen settings. Finally, we will cover some key system settings, including display settings and power and sleep settings.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2</a:t>
            </a:fld>
            <a:endParaRPr lang="es-ES"/>
          </a:p>
        </p:txBody>
      </p:sp>
    </p:spTree>
    <p:extLst>
      <p:ext uri="{BB962C8B-B14F-4D97-AF65-F5344CB8AC3E}">
        <p14:creationId xmlns:p14="http://schemas.microsoft.com/office/powerpoint/2010/main" val="126884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Customizing the desktop is a great way to personalize your Windows experience. We will explore how to change the desktop background, add shortcuts to the taskbar, and customize the taskbar settings.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3</a:t>
            </a:fld>
            <a:endParaRPr lang="es-ES"/>
          </a:p>
        </p:txBody>
      </p:sp>
    </p:spTree>
    <p:extLst>
      <p:ext uri="{BB962C8B-B14F-4D97-AF65-F5344CB8AC3E}">
        <p14:creationId xmlns:p14="http://schemas.microsoft.com/office/powerpoint/2010/main" val="148814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 desktop background is the first thing you see when you start up Windows. We will explore how to change the background to suit your preferences, including using your own images, choosing from the available Windows themes, and adjusting the image position.</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4</a:t>
            </a:fld>
            <a:endParaRPr lang="es-ES"/>
          </a:p>
        </p:txBody>
      </p:sp>
    </p:spTree>
    <p:extLst>
      <p:ext uri="{BB962C8B-B14F-4D97-AF65-F5344CB8AC3E}">
        <p14:creationId xmlns:p14="http://schemas.microsoft.com/office/powerpoint/2010/main" val="46210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 taskbar is an essential part of the Windows desktop, providing quick access to your favorite apps and system settings. We will explore how to customize the taskbar, including pinning and unpinning apps, rearranging icons, and adjusting the taskbar settings.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5</a:t>
            </a:fld>
            <a:endParaRPr lang="es-ES"/>
          </a:p>
        </p:txBody>
      </p:sp>
    </p:spTree>
    <p:extLst>
      <p:ext uri="{BB962C8B-B14F-4D97-AF65-F5344CB8AC3E}">
        <p14:creationId xmlns:p14="http://schemas.microsoft.com/office/powerpoint/2010/main" val="194981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Personalization allows you to make Windows your own. We will explore how to change themes, adjust lock screen settings, and customize the colors and appearance of Windows.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6</a:t>
            </a:fld>
            <a:endParaRPr lang="es-ES"/>
          </a:p>
        </p:txBody>
      </p:sp>
    </p:spTree>
    <p:extLst>
      <p:ext uri="{BB962C8B-B14F-4D97-AF65-F5344CB8AC3E}">
        <p14:creationId xmlns:p14="http://schemas.microsoft.com/office/powerpoint/2010/main" val="160431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comes with a range of pre-installed themes that you can choose from. We will explore how to change themes, including using custom themes, adjusting accent colors, and enabling dark mode.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7</a:t>
            </a:fld>
            <a:endParaRPr lang="es-ES"/>
          </a:p>
        </p:txBody>
      </p:sp>
    </p:spTree>
    <p:extLst>
      <p:ext uri="{BB962C8B-B14F-4D97-AF65-F5344CB8AC3E}">
        <p14:creationId xmlns:p14="http://schemas.microsoft.com/office/powerpoint/2010/main" val="49627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 lock screen is the first thing you see when you start up or wake up your Windows device. We will explore how to customize the lock screen, including changing the background image, enabling or disabling slide show, and choosing what apps to show on the lock screen.</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8</a:t>
            </a:fld>
            <a:endParaRPr lang="es-ES"/>
          </a:p>
        </p:txBody>
      </p:sp>
    </p:spTree>
    <p:extLst>
      <p:ext uri="{BB962C8B-B14F-4D97-AF65-F5344CB8AC3E}">
        <p14:creationId xmlns:p14="http://schemas.microsoft.com/office/powerpoint/2010/main" val="2876491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provides a range of system settings that can be customized to suit your preferences. We will explore how to adjust display settings, power and sleep settings, and other key system settings.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9</a:t>
            </a:fld>
            <a:endParaRPr lang="es-ES"/>
          </a:p>
        </p:txBody>
      </p:sp>
    </p:spTree>
    <p:extLst>
      <p:ext uri="{BB962C8B-B14F-4D97-AF65-F5344CB8AC3E}">
        <p14:creationId xmlns:p14="http://schemas.microsoft.com/office/powerpoint/2010/main" val="559651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E423-BAF2-EAB7-3874-5EFBC8F8AF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65775C1-B5E5-2240-FBCB-2306CF1FC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8E9D14-188F-B5E7-CC4C-22B93A78A36E}"/>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C9489FF6-9597-C550-2E5D-78940C4BEF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D8B896-1BBC-9747-7427-D6C8D000B44D}"/>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9277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F1C38-33ED-5B71-795B-78FC6326E4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B7C664-C52F-7296-FBD2-5F35C5142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F3E996-5293-EAA8-8C43-33CCD09B172D}"/>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E46D3937-A934-B9D9-7AAE-AB669BE09F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8061E4-F538-218E-C8D9-354D0E02A3A2}"/>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5168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E11577-26A3-CAD6-AB85-9DB8E58FCE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F0E00E-502D-9A93-5CF4-B4704F909E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CB3E9E-BE0A-551A-4FD3-F59820A19FC9}"/>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78F7D751-A3AB-E33C-BDB1-0A7E5472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1DF3B9-88A8-0BA9-31DF-A96D403768F3}"/>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5263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2EB78-B207-D1D4-A99A-8C3D846701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85503F-433A-09DA-9807-07DBD29E6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2DACD-E67F-AE23-EF88-227A9434E4AE}"/>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EA7338B7-B887-BFEE-881A-1BD6BF6C4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8BC24-79CB-5B17-28F6-3F83B762C7A9}"/>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4539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6B5CC-976D-DB92-C3F7-5D128E99AB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79C8A2-36D8-B506-B9AA-D0A8FDF01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EC5B33-9243-7699-9799-AC2E1786CC97}"/>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F66911B5-5653-EE7F-1244-758A08058C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665235-9106-6F59-FB73-A8DD9B6A7058}"/>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8369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E0AD-41AA-060F-347E-BA6EB1C72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4FC3A8-D1EC-CC2E-1E21-B245994D5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C3A518-D57C-7938-C9BA-9EF4ED7DDB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6EBD93-CFC7-5005-6AC1-5A75AE9D90F3}"/>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E9D09712-68E5-0DF7-B0F1-FA80CF3E21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14BF92-906E-B32A-1412-7D073F91415C}"/>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42887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9B28B-C40E-3EA6-14E4-91C27EC8F1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50BE9-0035-2796-BDDC-4DEAA2994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28B7F7-0A29-45F8-0B0D-A2605BA1A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E2542B-93AC-CD00-CDB4-FAB6F2DAF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406A5-0AB5-DB22-FE44-B8A8D22639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4C79852-335A-A2B0-0D25-663F48FC9281}"/>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8" name="Marcador de pie de página 7">
            <a:extLst>
              <a:ext uri="{FF2B5EF4-FFF2-40B4-BE49-F238E27FC236}">
                <a16:creationId xmlns:a16="http://schemas.microsoft.com/office/drawing/2014/main" id="{2F1D0EA3-2AC8-C009-A6BA-CABD9B7445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CA15C8-28E6-F67C-161F-1813D61967EA}"/>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030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F2D39-078D-F885-45BB-19238920E2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8559F-40AF-B100-558F-7C1FB70C15E6}"/>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4" name="Marcador de pie de página 3">
            <a:extLst>
              <a:ext uri="{FF2B5EF4-FFF2-40B4-BE49-F238E27FC236}">
                <a16:creationId xmlns:a16="http://schemas.microsoft.com/office/drawing/2014/main" id="{4E9328B6-051F-6AEA-1B19-D0ADC30AA2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A38713-5AA5-D2FA-7C24-C8C0C0C144E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868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37DD28-0A3B-E763-7390-0EB3F286170A}"/>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3" name="Marcador de pie de página 2">
            <a:extLst>
              <a:ext uri="{FF2B5EF4-FFF2-40B4-BE49-F238E27FC236}">
                <a16:creationId xmlns:a16="http://schemas.microsoft.com/office/drawing/2014/main" id="{87340BC4-92D8-187B-EFE7-9DE55E84227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8298CB-CE4D-02A1-936D-4F4E8D93A96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56527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F35-0394-EAFC-61DE-671639715B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51FE1-7F08-AAFF-491A-1760E3A9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246F54-F558-5AD6-D25F-7FC3A259A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838AA5-8A7F-BB40-9D28-E850EE66B532}"/>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E108D4A7-E90B-CF4C-C5B1-9BF7E84BA8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0F200B-A848-B111-DDB9-2150D801D6BE}"/>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1642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C14CD-2FC5-C09F-F9E6-8AD8174105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B9370-3383-C0AA-8F0E-65EBF291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C9D8CC-1606-7966-8C87-4A3E290DC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B8A5E-790D-486F-C687-7D4CC63C285B}"/>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296433EC-8179-730A-CB54-451840D360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F5860-9BFB-6A30-A652-1B4721F04DB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94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7D76D4-31B2-0030-0B16-5926DA38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962503-1872-0346-D9FB-4A7386B57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98B6B4-02AC-AF18-8DD5-6C5C10548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87B4155D-8A6C-F5CD-008A-B6FDD76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FABCEA9-1C5F-8865-FD26-BD82938B2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9AEB44-6685-40E1-8B9A-BBE6BEF1CF2F}" type="slidenum">
              <a:rPr lang="es-ES" smtClean="0"/>
              <a:t>‹Nº›</a:t>
            </a:fld>
            <a:endParaRPr lang="es-ES"/>
          </a:p>
        </p:txBody>
      </p:sp>
    </p:spTree>
    <p:extLst>
      <p:ext uri="{BB962C8B-B14F-4D97-AF65-F5344CB8AC3E}">
        <p14:creationId xmlns:p14="http://schemas.microsoft.com/office/powerpoint/2010/main" val="23366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DF60B462-519C-B9B8-96AD-909F2F0D09BE}"/>
              </a:ext>
            </a:extLst>
          </p:cNvPr>
          <p:cNvSpPr>
            <a:spLocks noGrp="1"/>
          </p:cNvSpPr>
          <p:nvPr>
            <p:ph type="ctrTitle"/>
          </p:nvPr>
        </p:nvSpPr>
        <p:spPr>
          <a:xfrm>
            <a:off x="1301262" y="590062"/>
            <a:ext cx="5517822" cy="2838938"/>
          </a:xfrm>
        </p:spPr>
        <p:txBody>
          <a:bodyPr>
            <a:normAutofit/>
          </a:bodyPr>
          <a:lstStyle/>
          <a:p>
            <a:pPr algn="l"/>
            <a:r>
              <a:rPr lang="en-US" sz="5600" dirty="0">
                <a:solidFill>
                  <a:srgbClr val="FFFFFF"/>
                </a:solidFill>
              </a:rPr>
              <a:t>Basic Computing Curriculum</a:t>
            </a:r>
            <a:endParaRPr lang="es-ES" sz="5600" dirty="0">
              <a:solidFill>
                <a:srgbClr val="FFFFFF"/>
              </a:solidFill>
            </a:endParaRPr>
          </a:p>
        </p:txBody>
      </p:sp>
      <p:sp>
        <p:nvSpPr>
          <p:cNvPr id="3" name="Subtítulo 2">
            <a:extLst>
              <a:ext uri="{FF2B5EF4-FFF2-40B4-BE49-F238E27FC236}">
                <a16:creationId xmlns:a16="http://schemas.microsoft.com/office/drawing/2014/main" id="{4F67A68C-B9CC-1C9B-5587-42C3F3FBA826}"/>
              </a:ext>
            </a:extLst>
          </p:cNvPr>
          <p:cNvSpPr>
            <a:spLocks noGrp="1"/>
          </p:cNvSpPr>
          <p:nvPr>
            <p:ph type="subTitle" idx="1"/>
          </p:nvPr>
        </p:nvSpPr>
        <p:spPr>
          <a:xfrm>
            <a:off x="5642044" y="4698614"/>
            <a:ext cx="5088650" cy="1198120"/>
          </a:xfrm>
        </p:spPr>
        <p:txBody>
          <a:bodyPr>
            <a:normAutofit/>
          </a:bodyPr>
          <a:lstStyle/>
          <a:p>
            <a:pPr algn="r"/>
            <a:r>
              <a:rPr lang="es-ES" sz="2000" dirty="0" err="1">
                <a:solidFill>
                  <a:srgbClr val="FFFFFF"/>
                </a:solidFill>
              </a:rPr>
              <a:t>Session</a:t>
            </a:r>
            <a:r>
              <a:rPr lang="es-ES" sz="2000" dirty="0">
                <a:solidFill>
                  <a:srgbClr val="FFFFFF"/>
                </a:solidFill>
              </a:rPr>
              <a:t> 4: </a:t>
            </a:r>
            <a:r>
              <a:rPr lang="es-ES" sz="2000" dirty="0" err="1">
                <a:solidFill>
                  <a:srgbClr val="FFFFFF"/>
                </a:solidFill>
              </a:rPr>
              <a:t>Customizing</a:t>
            </a:r>
            <a:r>
              <a:rPr lang="es-ES" sz="2000" dirty="0">
                <a:solidFill>
                  <a:srgbClr val="FFFFFF"/>
                </a:solidFill>
              </a:rPr>
              <a:t> Microsoft Windows</a:t>
            </a: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9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Generic Smart Digital Device Series">
            <a:extLst>
              <a:ext uri="{FF2B5EF4-FFF2-40B4-BE49-F238E27FC236}">
                <a16:creationId xmlns:a16="http://schemas.microsoft.com/office/drawing/2014/main" id="{CEC2CC72-7AD1-481C-87A2-7C58D3F6D859}"/>
              </a:ext>
            </a:extLst>
          </p:cNvPr>
          <p:cNvPicPr>
            <a:picLocks noGrp="1" noChangeAspect="1"/>
          </p:cNvPicPr>
          <p:nvPr>
            <p:ph sz="half" idx="1"/>
          </p:nvPr>
        </p:nvPicPr>
        <p:blipFill>
          <a:blip r:embed="rId3"/>
          <a:srcRect l="2143" r="12377"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001D8B6-A947-8CAF-70BB-9B59EC3A99D9}"/>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4000" b="1"/>
              <a:t>Display Settings</a:t>
            </a:r>
          </a:p>
        </p:txBody>
      </p:sp>
      <p:sp>
        <p:nvSpPr>
          <p:cNvPr id="4" name="Marcador de contenido 3">
            <a:extLst>
              <a:ext uri="{FF2B5EF4-FFF2-40B4-BE49-F238E27FC236}">
                <a16:creationId xmlns:a16="http://schemas.microsoft.com/office/drawing/2014/main" id="{4D0EBF63-C09F-99F3-FC6A-917171F9365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Screen Resolution</a:t>
            </a:r>
          </a:p>
          <a:p>
            <a:pPr marL="0" lvl="1" indent="0">
              <a:buNone/>
            </a:pPr>
            <a:r>
              <a:rPr lang="en-US" sz="1400"/>
              <a:t>Screen resolution determines the number of pixels displayed on your screen, affecting the sharpness and clarity of images and text. Windows allows you to adjust your screen resolution to suit your preferences and the capabilities of your display.</a:t>
            </a:r>
          </a:p>
          <a:p>
            <a:pPr marL="0" indent="0">
              <a:spcBef>
                <a:spcPts val="2500"/>
              </a:spcBef>
              <a:buNone/>
            </a:pPr>
            <a:r>
              <a:rPr lang="en-US" sz="1400" b="1"/>
              <a:t>Scaling</a:t>
            </a:r>
          </a:p>
          <a:p>
            <a:pPr marL="0" lvl="1" indent="0">
              <a:buNone/>
            </a:pPr>
            <a:r>
              <a:rPr lang="en-US" sz="1400"/>
              <a:t>Scaling allows you to adjust the size of text, apps, and other items on your screen, making them easier to read and use. Windows allows you to adjust scaling settings to suit your preferences and the capabilities of your display.</a:t>
            </a:r>
          </a:p>
          <a:p>
            <a:pPr marL="0" indent="0">
              <a:spcBef>
                <a:spcPts val="2500"/>
              </a:spcBef>
              <a:buNone/>
            </a:pPr>
            <a:r>
              <a:rPr lang="en-US" sz="1400" b="1"/>
              <a:t>Orientation</a:t>
            </a:r>
          </a:p>
          <a:p>
            <a:pPr marL="0" lvl="1" indent="0">
              <a:buNone/>
            </a:pPr>
            <a:r>
              <a:rPr lang="en-US" sz="1400"/>
              <a:t>Orientation determines the alignment of your screen, either in portrait or landscape mode. Windows allows you to adjust the orientation settings to suit your preferences and the capabilities of your display.</a:t>
            </a:r>
            <a:endParaRPr lang="es-ES" sz="1400"/>
          </a:p>
        </p:txBody>
      </p:sp>
    </p:spTree>
    <p:extLst>
      <p:ext uri="{BB962C8B-B14F-4D97-AF65-F5344CB8AC3E}">
        <p14:creationId xmlns:p14="http://schemas.microsoft.com/office/powerpoint/2010/main" val="2633032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Home office">
            <a:extLst>
              <a:ext uri="{FF2B5EF4-FFF2-40B4-BE49-F238E27FC236}">
                <a16:creationId xmlns:a16="http://schemas.microsoft.com/office/drawing/2014/main" id="{A9697D93-58F8-407A-A965-4530F186788F}"/>
              </a:ext>
            </a:extLst>
          </p:cNvPr>
          <p:cNvPicPr>
            <a:picLocks noGrp="1" noChangeAspect="1"/>
          </p:cNvPicPr>
          <p:nvPr>
            <p:ph sz="half" idx="1"/>
          </p:nvPr>
        </p:nvPicPr>
        <p:blipFill>
          <a:blip r:embed="rId3"/>
          <a:srcRect l="21675" r="23259"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452943B-C3FF-BA82-5842-15C8402AFCA1}"/>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Power and Sleep Settings</a:t>
            </a:r>
          </a:p>
        </p:txBody>
      </p:sp>
      <p:sp>
        <p:nvSpPr>
          <p:cNvPr id="4" name="Marcador de contenido 3">
            <a:extLst>
              <a:ext uri="{FF2B5EF4-FFF2-40B4-BE49-F238E27FC236}">
                <a16:creationId xmlns:a16="http://schemas.microsoft.com/office/drawing/2014/main" id="{125E14E0-4B43-F585-42C4-620CEFBF1C4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Screen Timeout</a:t>
            </a:r>
          </a:p>
          <a:p>
            <a:pPr marL="0" lvl="1" indent="0">
              <a:buNone/>
            </a:pPr>
            <a:r>
              <a:rPr lang="en-US" sz="1400"/>
              <a:t>Windows power settings allow you to adjust the screen timeout to conserve battery life. This helps to optimize power consumption and can extend the life of your device.</a:t>
            </a:r>
          </a:p>
          <a:p>
            <a:pPr marL="0" indent="0">
              <a:spcBef>
                <a:spcPts val="2500"/>
              </a:spcBef>
              <a:buNone/>
            </a:pPr>
            <a:r>
              <a:rPr lang="en-US" sz="1400" b="1"/>
              <a:t>Brightness Settings</a:t>
            </a:r>
          </a:p>
          <a:p>
            <a:pPr marL="0" lvl="1" indent="0">
              <a:buNone/>
            </a:pPr>
            <a:r>
              <a:rPr lang="en-US" sz="1400"/>
              <a:t>Windows power and sleep settings allow you to adjust the brightness of your device's screen. This can help to conserve battery life and reduce eye strain.</a:t>
            </a:r>
          </a:p>
          <a:p>
            <a:pPr marL="0" indent="0">
              <a:spcBef>
                <a:spcPts val="2500"/>
              </a:spcBef>
              <a:buNone/>
            </a:pPr>
            <a:r>
              <a:rPr lang="en-US" sz="1400" b="1"/>
              <a:t>Managing Battery Settings</a:t>
            </a:r>
          </a:p>
          <a:p>
            <a:pPr marL="0" lvl="1" indent="0">
              <a:buNone/>
            </a:pPr>
            <a:r>
              <a:rPr lang="en-US" sz="1400"/>
              <a:t>Windows power and sleep settings allow you to manage battery settings, including battery saver mode, battery usage by app, and battery percentage. This can help you optimize your device's battery life and performance.</a:t>
            </a:r>
            <a:endParaRPr lang="es-ES" sz="1400"/>
          </a:p>
        </p:txBody>
      </p:sp>
    </p:spTree>
    <p:extLst>
      <p:ext uri="{BB962C8B-B14F-4D97-AF65-F5344CB8AC3E}">
        <p14:creationId xmlns:p14="http://schemas.microsoft.com/office/powerpoint/2010/main" val="3268205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nternet messages digital concept icon on binary data code background">
            <a:extLst>
              <a:ext uri="{FF2B5EF4-FFF2-40B4-BE49-F238E27FC236}">
                <a16:creationId xmlns:a16="http://schemas.microsoft.com/office/drawing/2014/main" id="{AF0438D1-25EA-4364-A54D-DBB42438B6D0}"/>
              </a:ext>
            </a:extLst>
          </p:cNvPr>
          <p:cNvPicPr>
            <a:picLocks noGrp="1" noChangeAspect="1"/>
          </p:cNvPicPr>
          <p:nvPr>
            <p:ph sz="half" idx="1"/>
          </p:nvPr>
        </p:nvPicPr>
        <p:blipFill>
          <a:blip r:embed="rId3"/>
          <a:srcRect l="1479" r="5256"/>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65BDF122-FD09-C507-1D2D-8317A51092D3}"/>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100000"/>
              </a:lnSpc>
            </a:pPr>
            <a:r>
              <a:rPr lang="en-US" sz="3600" b="1"/>
              <a:t>Conclusion</a:t>
            </a:r>
          </a:p>
        </p:txBody>
      </p:sp>
      <p:sp>
        <p:nvSpPr>
          <p:cNvPr id="4" name="Marcador de contenido 3">
            <a:extLst>
              <a:ext uri="{FF2B5EF4-FFF2-40B4-BE49-F238E27FC236}">
                <a16:creationId xmlns:a16="http://schemas.microsoft.com/office/drawing/2014/main" id="{A37424BE-6FD6-FE0F-E1F8-5644BE0208A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endParaRPr lang="en-US" sz="1400" b="1"/>
          </a:p>
          <a:p>
            <a:pPr marL="0" lvl="1" indent="0">
              <a:buNone/>
            </a:pPr>
            <a:r>
              <a:rPr lang="en-US" sz="1400"/>
              <a:t>Customizing Windows can help make your device more personal and allow you to work more efficiently. In this presentation, we have explored the basics of customizing the desktop, personalization, and system settings. We hope that this has provided you with a great starting point to explore all the customization options that Windows has to offer.</a:t>
            </a:r>
            <a:endParaRPr lang="es-ES" sz="1400"/>
          </a:p>
        </p:txBody>
      </p:sp>
    </p:spTree>
    <p:extLst>
      <p:ext uri="{BB962C8B-B14F-4D97-AF65-F5344CB8AC3E}">
        <p14:creationId xmlns:p14="http://schemas.microsoft.com/office/powerpoint/2010/main" val="1006061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Generic color swatch book with computer and components">
            <a:extLst>
              <a:ext uri="{FF2B5EF4-FFF2-40B4-BE49-F238E27FC236}">
                <a16:creationId xmlns:a16="http://schemas.microsoft.com/office/drawing/2014/main" id="{86ABCBA3-A99F-4D10-8032-6BB12827963A}"/>
              </a:ext>
            </a:extLst>
          </p:cNvPr>
          <p:cNvPicPr>
            <a:picLocks noGrp="1" noChangeAspect="1"/>
          </p:cNvPicPr>
          <p:nvPr>
            <p:ph sz="half" idx="1"/>
          </p:nvPr>
        </p:nvPicPr>
        <p:blipFill>
          <a:blip r:embed="rId3"/>
          <a:srcRect r="44934"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866A9E71-C759-51A3-4B0D-6A05157191E9}"/>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Presentation Overview</a:t>
            </a:r>
          </a:p>
        </p:txBody>
      </p:sp>
      <p:sp>
        <p:nvSpPr>
          <p:cNvPr id="4" name="Marcador de contenido 3">
            <a:extLst>
              <a:ext uri="{FF2B5EF4-FFF2-40B4-BE49-F238E27FC236}">
                <a16:creationId xmlns:a16="http://schemas.microsoft.com/office/drawing/2014/main" id="{D2DAF5ED-7FD4-AE10-7C7D-F0095CF6487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Customizing the Desktop</a:t>
            </a:r>
          </a:p>
          <a:p>
            <a:pPr marL="0" lvl="1" indent="0">
              <a:buNone/>
            </a:pPr>
            <a:r>
              <a:rPr lang="en-US" sz="1400"/>
              <a:t>Customizing the desktop is essential to personalize your computer. This includes changing the background and customizing the taskbar to make it more user-friendly.</a:t>
            </a:r>
          </a:p>
          <a:p>
            <a:pPr marL="0" indent="0">
              <a:spcBef>
                <a:spcPts val="2500"/>
              </a:spcBef>
              <a:buNone/>
            </a:pPr>
            <a:r>
              <a:rPr lang="en-US" sz="1400" b="1"/>
              <a:t>Personalization</a:t>
            </a:r>
          </a:p>
          <a:p>
            <a:pPr marL="0" lvl="1" indent="0">
              <a:buNone/>
            </a:pPr>
            <a:r>
              <a:rPr lang="en-US" sz="1400"/>
              <a:t>Personalization involves changing themes and lock screen settings. This helps to create a unique experience for each user.</a:t>
            </a:r>
          </a:p>
          <a:p>
            <a:pPr marL="0" indent="0">
              <a:spcBef>
                <a:spcPts val="2500"/>
              </a:spcBef>
              <a:buNone/>
            </a:pPr>
            <a:r>
              <a:rPr lang="en-US" sz="1400" b="1"/>
              <a:t>System Settings</a:t>
            </a:r>
          </a:p>
          <a:p>
            <a:pPr marL="0" lvl="1" indent="0">
              <a:buNone/>
            </a:pPr>
            <a:r>
              <a:rPr lang="en-US" sz="1400"/>
              <a:t>System settings are important for optimizing the performance of your computer. We will cover display settings, power and sleep settings, and more.</a:t>
            </a:r>
            <a:endParaRPr lang="es-ES" sz="1400"/>
          </a:p>
        </p:txBody>
      </p:sp>
    </p:spTree>
    <p:extLst>
      <p:ext uri="{BB962C8B-B14F-4D97-AF65-F5344CB8AC3E}">
        <p14:creationId xmlns:p14="http://schemas.microsoft.com/office/powerpoint/2010/main" val="4294944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digital letters ebook alphabet reading file on screen">
            <a:extLst>
              <a:ext uri="{FF2B5EF4-FFF2-40B4-BE49-F238E27FC236}">
                <a16:creationId xmlns:a16="http://schemas.microsoft.com/office/drawing/2014/main" id="{7F0F9079-648D-4B77-A159-CB2F5EA3858F}"/>
              </a:ext>
            </a:extLst>
          </p:cNvPr>
          <p:cNvPicPr>
            <a:picLocks noGrp="1" noChangeAspect="1"/>
          </p:cNvPicPr>
          <p:nvPr>
            <p:ph sz="half" idx="1"/>
          </p:nvPr>
        </p:nvPicPr>
        <p:blipFill>
          <a:blip r:embed="rId3"/>
          <a:srcRect l="4895" r="48699"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95613DE5-DA67-20A4-45FF-5F761CE971C0}"/>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Customizing Desktop</a:t>
            </a:r>
          </a:p>
        </p:txBody>
      </p:sp>
      <p:sp>
        <p:nvSpPr>
          <p:cNvPr id="4" name="Marcador de contenido 3">
            <a:extLst>
              <a:ext uri="{FF2B5EF4-FFF2-40B4-BE49-F238E27FC236}">
                <a16:creationId xmlns:a16="http://schemas.microsoft.com/office/drawing/2014/main" id="{F6EDB6C5-6D21-AEDE-BBC3-406BD0C317F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Change Desktop Background</a:t>
            </a:r>
          </a:p>
          <a:p>
            <a:pPr marL="0" lvl="1" indent="0">
              <a:buNone/>
            </a:pPr>
            <a:r>
              <a:rPr lang="en-US" sz="1400"/>
              <a:t>Changing the desktop background is easy and a great way to personalize your computer. You can choose from a variety of pre-installed images or add your own.</a:t>
            </a:r>
          </a:p>
          <a:p>
            <a:pPr marL="0" indent="0">
              <a:spcBef>
                <a:spcPts val="2500"/>
              </a:spcBef>
              <a:buNone/>
            </a:pPr>
            <a:r>
              <a:rPr lang="en-US" sz="1400" b="1"/>
              <a:t>Add Shortcuts to the Taskbar</a:t>
            </a:r>
          </a:p>
          <a:p>
            <a:pPr marL="0" lvl="1" indent="0">
              <a:buNone/>
            </a:pPr>
            <a:r>
              <a:rPr lang="en-US" sz="1400"/>
              <a:t>Adding shortcuts to the taskbar is a great way to quickly access your favorite applications. You can add or remove shortcuts, and rearrange them as per your preference.</a:t>
            </a:r>
          </a:p>
          <a:p>
            <a:pPr marL="0" indent="0">
              <a:spcBef>
                <a:spcPts val="2500"/>
              </a:spcBef>
              <a:buNone/>
            </a:pPr>
            <a:r>
              <a:rPr lang="en-US" sz="1400" b="1"/>
              <a:t>Customize Taskbar Settings</a:t>
            </a:r>
          </a:p>
          <a:p>
            <a:pPr marL="0" lvl="1" indent="0">
              <a:buNone/>
            </a:pPr>
            <a:r>
              <a:rPr lang="en-US" sz="1400"/>
              <a:t>Customizing taskbar settings can improve your productivity. You can choose to hide or show taskbar icons, change the color and transparency, and even auto-hide the taskbar.</a:t>
            </a:r>
            <a:endParaRPr lang="es-ES" sz="1400"/>
          </a:p>
        </p:txBody>
      </p:sp>
    </p:spTree>
    <p:extLst>
      <p:ext uri="{BB962C8B-B14F-4D97-AF65-F5344CB8AC3E}">
        <p14:creationId xmlns:p14="http://schemas.microsoft.com/office/powerpoint/2010/main" val="1913703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Gear, Engine, Wheel, Machine Part, Steel">
            <a:extLst>
              <a:ext uri="{FF2B5EF4-FFF2-40B4-BE49-F238E27FC236}">
                <a16:creationId xmlns:a16="http://schemas.microsoft.com/office/drawing/2014/main" id="{C55533DF-DFD3-47AC-AF77-64CFE1FEEA33}"/>
              </a:ext>
            </a:extLst>
          </p:cNvPr>
          <p:cNvPicPr>
            <a:picLocks noGrp="1" noChangeAspect="1"/>
          </p:cNvPicPr>
          <p:nvPr>
            <p:ph sz="half" idx="1"/>
          </p:nvPr>
        </p:nvPicPr>
        <p:blipFill>
          <a:blip r:embed="rId3"/>
          <a:srcRect t="5696"/>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15D0B5E-A8BD-521D-13DF-3D3634B64782}"/>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Changing Desktop Background</a:t>
            </a:r>
          </a:p>
        </p:txBody>
      </p:sp>
      <p:sp>
        <p:nvSpPr>
          <p:cNvPr id="4" name="Marcador de contenido 3">
            <a:extLst>
              <a:ext uri="{FF2B5EF4-FFF2-40B4-BE49-F238E27FC236}">
                <a16:creationId xmlns:a16="http://schemas.microsoft.com/office/drawing/2014/main" id="{BE418591-F201-42EF-E221-5A47A9F65F1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Windows allows you to customize your desktop background by using your own images, choosing from the available Windows themes, and adjusting the image position.</a:t>
            </a:r>
            <a:endParaRPr lang="es-ES" sz="1400"/>
          </a:p>
        </p:txBody>
      </p:sp>
    </p:spTree>
    <p:extLst>
      <p:ext uri="{BB962C8B-B14F-4D97-AF65-F5344CB8AC3E}">
        <p14:creationId xmlns:p14="http://schemas.microsoft.com/office/powerpoint/2010/main" val="8697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A0327AF-B77D-6868-602F-3E4D27B695A4}"/>
              </a:ext>
            </a:extLst>
          </p:cNvPr>
          <p:cNvSpPr>
            <a:spLocks noGrp="1"/>
          </p:cNvSpPr>
          <p:nvPr>
            <p:ph type="title"/>
          </p:nvPr>
        </p:nvSpPr>
        <p:spPr>
          <a:xfrm>
            <a:off x="640080" y="1371600"/>
            <a:ext cx="5737859" cy="1097280"/>
          </a:xfrm>
        </p:spPr>
        <p:txBody>
          <a:bodyPr vert="horz" lIns="91440" tIns="45720" rIns="91440" bIns="45720" rtlCol="0" anchor="t">
            <a:normAutofit/>
          </a:bodyPr>
          <a:lstStyle/>
          <a:p>
            <a:pPr>
              <a:lnSpc>
                <a:spcPct val="100000"/>
              </a:lnSpc>
            </a:pPr>
            <a:r>
              <a:rPr lang="en-US" sz="4000" b="1"/>
              <a:t>Customizing Taskbar</a:t>
            </a:r>
          </a:p>
        </p:txBody>
      </p:sp>
      <p:sp>
        <p:nvSpPr>
          <p:cNvPr id="4" name="Marcador de contenido 3">
            <a:extLst>
              <a:ext uri="{FF2B5EF4-FFF2-40B4-BE49-F238E27FC236}">
                <a16:creationId xmlns:a16="http://schemas.microsoft.com/office/drawing/2014/main" id="{83EE0D92-A313-A476-0BE5-8DC005EC63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633236"/>
            <a:ext cx="5737860" cy="3666980"/>
          </a:xfrm>
        </p:spPr>
        <p:txBody>
          <a:bodyPr>
            <a:normAutofit/>
          </a:bodyPr>
          <a:lstStyle/>
          <a:p>
            <a:pPr marL="0" indent="0">
              <a:spcBef>
                <a:spcPts val="2500"/>
              </a:spcBef>
              <a:buNone/>
            </a:pPr>
            <a:r>
              <a:rPr lang="en-US" sz="1400" b="1"/>
              <a:t>Pinning and Unpinning Apps</a:t>
            </a:r>
          </a:p>
          <a:p>
            <a:pPr marL="0" lvl="1" indent="0">
              <a:buNone/>
            </a:pPr>
            <a:r>
              <a:rPr lang="en-US" sz="1400"/>
              <a:t>You can easily pin and unpin apps to the taskbar to customize your desktop. This allows you to quickly access your favorite apps without having to search for them.</a:t>
            </a:r>
          </a:p>
          <a:p>
            <a:pPr marL="0" indent="0">
              <a:spcBef>
                <a:spcPts val="2500"/>
              </a:spcBef>
              <a:buNone/>
            </a:pPr>
            <a:r>
              <a:rPr lang="en-US" sz="1400" b="1"/>
              <a:t>Rearranging Icons</a:t>
            </a:r>
          </a:p>
          <a:p>
            <a:pPr marL="0" lvl="1" indent="0">
              <a:buNone/>
            </a:pPr>
            <a:r>
              <a:rPr lang="en-US" sz="1400"/>
              <a:t>You can also rearrange icons on the taskbar to suit your needs. This allows you to organize your apps and settings in a way that makes sense to you.</a:t>
            </a:r>
          </a:p>
          <a:p>
            <a:pPr marL="0" indent="0">
              <a:spcBef>
                <a:spcPts val="2500"/>
              </a:spcBef>
              <a:buNone/>
            </a:pPr>
            <a:r>
              <a:rPr lang="en-US" sz="1400" b="1"/>
              <a:t>Adjusting Taskbar Settings</a:t>
            </a:r>
          </a:p>
          <a:p>
            <a:pPr marL="0" lvl="1" indent="0">
              <a:buNone/>
            </a:pPr>
            <a:r>
              <a:rPr lang="en-US" sz="1400"/>
              <a:t>You can adjust the taskbar settings to customize the appearance and functionality of the taskbar. This includes changing the taskbar location, size, and color, as well as enabling or disabling taskbar features.</a:t>
            </a:r>
            <a:endParaRPr lang="es-ES" sz="1400"/>
          </a:p>
        </p:txBody>
      </p:sp>
      <p:cxnSp>
        <p:nvCxnSpPr>
          <p:cNvPr id="14" name="Straight Connector 1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Marcador de contenido 4" descr="4K Resolution">
            <a:extLst>
              <a:ext uri="{FF2B5EF4-FFF2-40B4-BE49-F238E27FC236}">
                <a16:creationId xmlns:a16="http://schemas.microsoft.com/office/drawing/2014/main" id="{6E6E7CD5-5961-4375-9DDB-EB050499EEFA}"/>
              </a:ext>
            </a:extLst>
          </p:cNvPr>
          <p:cNvPicPr>
            <a:picLocks noGrp="1" noChangeAspect="1"/>
          </p:cNvPicPr>
          <p:nvPr>
            <p:ph sz="half" idx="1"/>
          </p:nvPr>
        </p:nvPicPr>
        <p:blipFill>
          <a:blip r:embed="rId3"/>
          <a:stretch>
            <a:fillRect/>
          </a:stretch>
        </p:blipFill>
        <p:spPr>
          <a:xfrm>
            <a:off x="7155179" y="3838812"/>
            <a:ext cx="4375829" cy="2461403"/>
          </a:xfrm>
          <a:prstGeom prst="rect">
            <a:avLst/>
          </a:prstGeom>
        </p:spPr>
      </p:pic>
    </p:spTree>
    <p:extLst>
      <p:ext uri="{BB962C8B-B14F-4D97-AF65-F5344CB8AC3E}">
        <p14:creationId xmlns:p14="http://schemas.microsoft.com/office/powerpoint/2010/main" val="4159685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Repairing pc...">
            <a:extLst>
              <a:ext uri="{FF2B5EF4-FFF2-40B4-BE49-F238E27FC236}">
                <a16:creationId xmlns:a16="http://schemas.microsoft.com/office/drawing/2014/main" id="{B1F2AC23-AFED-4F4D-8379-7D039FE883B3}"/>
              </a:ext>
            </a:extLst>
          </p:cNvPr>
          <p:cNvPicPr>
            <a:picLocks noGrp="1" noChangeAspect="1"/>
          </p:cNvPicPr>
          <p:nvPr>
            <p:ph sz="half" idx="1"/>
          </p:nvPr>
        </p:nvPicPr>
        <p:blipFill>
          <a:blip r:embed="rId3"/>
          <a:srcRect l="6006" r="30057"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FCB6016-BCD9-C9AB-BE79-EA956A95DF75}"/>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Personalization</a:t>
            </a:r>
          </a:p>
        </p:txBody>
      </p:sp>
      <p:sp>
        <p:nvSpPr>
          <p:cNvPr id="4" name="Marcador de contenido 3">
            <a:extLst>
              <a:ext uri="{FF2B5EF4-FFF2-40B4-BE49-F238E27FC236}">
                <a16:creationId xmlns:a16="http://schemas.microsoft.com/office/drawing/2014/main" id="{166B5190-C9B0-A2CC-DBC8-2BDF030968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Change Themes</a:t>
            </a:r>
          </a:p>
          <a:p>
            <a:pPr marL="0" lvl="1" indent="0">
              <a:buNone/>
            </a:pPr>
            <a:r>
              <a:rPr lang="en-US" sz="1400"/>
              <a:t>Windows provides a range of themes that can be customized to suit your preferences. You can change your theme, wallpaper, and screensaver to personalize your desktop.</a:t>
            </a:r>
          </a:p>
          <a:p>
            <a:pPr marL="0" indent="0">
              <a:spcBef>
                <a:spcPts val="2500"/>
              </a:spcBef>
              <a:buNone/>
            </a:pPr>
            <a:r>
              <a:rPr lang="en-US" sz="1400" b="1"/>
              <a:t>Adjust Lock Screen Settings</a:t>
            </a:r>
          </a:p>
          <a:p>
            <a:pPr marL="0" lvl="1" indent="0">
              <a:buNone/>
            </a:pPr>
            <a:r>
              <a:rPr lang="en-US" sz="1400"/>
              <a:t>You can customize your lock screen settings by selecting a background image, changing the time format, or displaying quick status updates.</a:t>
            </a:r>
          </a:p>
          <a:p>
            <a:pPr marL="0" indent="0">
              <a:spcBef>
                <a:spcPts val="2500"/>
              </a:spcBef>
              <a:buNone/>
            </a:pPr>
            <a:r>
              <a:rPr lang="en-US" sz="1400" b="1"/>
              <a:t>Customize Windows Colors and Appearance</a:t>
            </a:r>
          </a:p>
          <a:p>
            <a:pPr marL="0" lvl="1" indent="0">
              <a:buNone/>
            </a:pPr>
            <a:r>
              <a:rPr lang="en-US" sz="1400"/>
              <a:t>You can customize the colors and appearance of Windows by changing the font size, scaling, and accent colors. You can also customize settings for the taskbar, Start menu, and Action Center.</a:t>
            </a:r>
            <a:endParaRPr lang="es-ES" sz="1400"/>
          </a:p>
        </p:txBody>
      </p:sp>
    </p:spTree>
    <p:extLst>
      <p:ext uri="{BB962C8B-B14F-4D97-AF65-F5344CB8AC3E}">
        <p14:creationId xmlns:p14="http://schemas.microsoft.com/office/powerpoint/2010/main" val="1796130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unset on Maui with the resort pool in the foreground.">
            <a:extLst>
              <a:ext uri="{FF2B5EF4-FFF2-40B4-BE49-F238E27FC236}">
                <a16:creationId xmlns:a16="http://schemas.microsoft.com/office/drawing/2014/main" id="{E404B142-03EF-44DB-BB1D-676A9A886EF1}"/>
              </a:ext>
            </a:extLst>
          </p:cNvPr>
          <p:cNvPicPr>
            <a:picLocks noGrp="1" noChangeAspect="1"/>
          </p:cNvPicPr>
          <p:nvPr>
            <p:ph sz="half" idx="1"/>
          </p:nvPr>
        </p:nvPicPr>
        <p:blipFill>
          <a:blip r:embed="rId3"/>
          <a:srcRect l="34983" r="10567"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081F8D86-F1FD-60BE-90BD-42EB5C383FF0}"/>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Changing Themes</a:t>
            </a:r>
          </a:p>
        </p:txBody>
      </p:sp>
      <p:sp>
        <p:nvSpPr>
          <p:cNvPr id="4" name="Marcador de contenido 3">
            <a:extLst>
              <a:ext uri="{FF2B5EF4-FFF2-40B4-BE49-F238E27FC236}">
                <a16:creationId xmlns:a16="http://schemas.microsoft.com/office/drawing/2014/main" id="{4A961852-0BF3-BEEA-9D15-B36FAC02F82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Changing Themes</a:t>
            </a:r>
          </a:p>
          <a:p>
            <a:pPr marL="0" lvl="1" indent="0">
              <a:buNone/>
            </a:pPr>
            <a:r>
              <a:rPr lang="en-US" sz="1400"/>
              <a:t>Windows 10 comes with a range of pre-installed themes that you can choose from. This keyPoint will cover how to change themes in Windows 10.</a:t>
            </a:r>
          </a:p>
          <a:p>
            <a:pPr marL="0" indent="0">
              <a:spcBef>
                <a:spcPts val="2500"/>
              </a:spcBef>
              <a:buNone/>
            </a:pPr>
            <a:r>
              <a:rPr lang="en-US" sz="1400" b="1"/>
              <a:t>Adjusting Accent Colors</a:t>
            </a:r>
          </a:p>
          <a:p>
            <a:pPr marL="0" lvl="1" indent="0">
              <a:buNone/>
            </a:pPr>
            <a:r>
              <a:rPr lang="en-US" sz="1400"/>
              <a:t>In Windows 10, accent colors are used to highlight certain parts of the user interface, such as buttons and links. This keyPoint will cover how to adjust accent colors in Windows 10.</a:t>
            </a:r>
          </a:p>
          <a:p>
            <a:pPr marL="0" indent="0">
              <a:spcBef>
                <a:spcPts val="2500"/>
              </a:spcBef>
              <a:buNone/>
            </a:pPr>
            <a:r>
              <a:rPr lang="en-US" sz="1400" b="1"/>
              <a:t>Enabling Dark Mode</a:t>
            </a:r>
          </a:p>
          <a:p>
            <a:pPr marL="0" lvl="1" indent="0">
              <a:buNone/>
            </a:pPr>
            <a:r>
              <a:rPr lang="en-US" sz="1400"/>
              <a:t>Dark mode is a popular feature in modern operating systems, as it reduces eye strain and looks better in low-light situations. This keyPoint will cover how to enable dark mode in Windows 10.</a:t>
            </a:r>
            <a:endParaRPr lang="es-ES" sz="1400"/>
          </a:p>
        </p:txBody>
      </p:sp>
    </p:spTree>
    <p:extLst>
      <p:ext uri="{BB962C8B-B14F-4D97-AF65-F5344CB8AC3E}">
        <p14:creationId xmlns:p14="http://schemas.microsoft.com/office/powerpoint/2010/main" val="464817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mosaic of flowers and landscapes in the reflection of the mirrored building">
            <a:extLst>
              <a:ext uri="{FF2B5EF4-FFF2-40B4-BE49-F238E27FC236}">
                <a16:creationId xmlns:a16="http://schemas.microsoft.com/office/drawing/2014/main" id="{3B76D0AC-97A1-4CCB-9A72-FCD10AE86865}"/>
              </a:ext>
            </a:extLst>
          </p:cNvPr>
          <p:cNvPicPr>
            <a:picLocks noGrp="1" noChangeAspect="1"/>
          </p:cNvPicPr>
          <p:nvPr>
            <p:ph sz="half" idx="1"/>
          </p:nvPr>
        </p:nvPicPr>
        <p:blipFill>
          <a:blip r:embed="rId3"/>
          <a:srcRect l="26637" r="18297"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09A85DD-71BB-F4A3-7D3C-371813B69F48}"/>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Lock Screen Settings</a:t>
            </a:r>
          </a:p>
        </p:txBody>
      </p:sp>
      <p:sp>
        <p:nvSpPr>
          <p:cNvPr id="4" name="Marcador de contenido 3">
            <a:extLst>
              <a:ext uri="{FF2B5EF4-FFF2-40B4-BE49-F238E27FC236}">
                <a16:creationId xmlns:a16="http://schemas.microsoft.com/office/drawing/2014/main" id="{C73ADE45-B02E-6A40-9730-46DADB1FC4F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Customize Background Image</a:t>
            </a:r>
          </a:p>
          <a:p>
            <a:pPr marL="0" lvl="1" indent="0">
              <a:buNone/>
            </a:pPr>
            <a:r>
              <a:rPr lang="en-US" sz="1400"/>
              <a:t>You can customize the lock screen background image by selecting a picture from your device or choosing one of the pre-installed images.</a:t>
            </a:r>
          </a:p>
          <a:p>
            <a:pPr marL="0" indent="0">
              <a:spcBef>
                <a:spcPts val="2500"/>
              </a:spcBef>
              <a:buNone/>
            </a:pPr>
            <a:r>
              <a:rPr lang="en-US" sz="1400" b="1"/>
              <a:t>Enable or Disable Slide Show</a:t>
            </a:r>
          </a:p>
          <a:p>
            <a:pPr marL="0" lvl="1" indent="0">
              <a:buNone/>
            </a:pPr>
            <a:r>
              <a:rPr lang="en-US" sz="1400"/>
              <a:t>You can enable or disable the slide show feature on the lock screen, which will display a series of images as a slideshow.</a:t>
            </a:r>
          </a:p>
          <a:p>
            <a:pPr marL="0" indent="0">
              <a:spcBef>
                <a:spcPts val="2500"/>
              </a:spcBef>
              <a:buNone/>
            </a:pPr>
            <a:r>
              <a:rPr lang="en-US" sz="1400" b="1"/>
              <a:t>Choose Apps on Lock Screen</a:t>
            </a:r>
          </a:p>
          <a:p>
            <a:pPr marL="0" lvl="1" indent="0">
              <a:buNone/>
            </a:pPr>
            <a:r>
              <a:rPr lang="en-US" sz="1400"/>
              <a:t>You can choose what apps to show on the lock screen, such as email, calendar, and weather, to get quick access to important information.</a:t>
            </a:r>
            <a:endParaRPr lang="es-ES" sz="1400"/>
          </a:p>
        </p:txBody>
      </p:sp>
    </p:spTree>
    <p:extLst>
      <p:ext uri="{BB962C8B-B14F-4D97-AF65-F5344CB8AC3E}">
        <p14:creationId xmlns:p14="http://schemas.microsoft.com/office/powerpoint/2010/main" val="3677926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File folder data computer">
            <a:extLst>
              <a:ext uri="{FF2B5EF4-FFF2-40B4-BE49-F238E27FC236}">
                <a16:creationId xmlns:a16="http://schemas.microsoft.com/office/drawing/2014/main" id="{066C3118-C916-414E-943D-01A2D9004304}"/>
              </a:ext>
            </a:extLst>
          </p:cNvPr>
          <p:cNvPicPr>
            <a:picLocks noGrp="1" noChangeAspect="1"/>
          </p:cNvPicPr>
          <p:nvPr>
            <p:ph sz="half" idx="1"/>
          </p:nvPr>
        </p:nvPicPr>
        <p:blipFill>
          <a:blip r:embed="rId3"/>
          <a:srcRect l="18562" r="19634"/>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A95BA68-6C3B-8576-8294-CB7923E3F61C}"/>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100000"/>
              </a:lnSpc>
            </a:pPr>
            <a:r>
              <a:rPr lang="en-US" sz="4000" b="1"/>
              <a:t>System Settings</a:t>
            </a:r>
          </a:p>
        </p:txBody>
      </p:sp>
      <p:sp>
        <p:nvSpPr>
          <p:cNvPr id="4" name="Marcador de contenido 3">
            <a:extLst>
              <a:ext uri="{FF2B5EF4-FFF2-40B4-BE49-F238E27FC236}">
                <a16:creationId xmlns:a16="http://schemas.microsoft.com/office/drawing/2014/main" id="{2D351815-3597-E1E6-B608-BFDCA625670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a:t>Display Settings</a:t>
            </a:r>
          </a:p>
          <a:p>
            <a:pPr marL="0" lvl="1" indent="0">
              <a:buNone/>
            </a:pPr>
            <a:r>
              <a:rPr lang="en-US" sz="1400"/>
              <a:t>Windows provides various display settings which can be customized to suit your preferences. Screen resolution, brightness, and orientation are some of the key display settings that can be adjusted.</a:t>
            </a:r>
          </a:p>
          <a:p>
            <a:pPr marL="0" indent="0">
              <a:spcBef>
                <a:spcPts val="2500"/>
              </a:spcBef>
              <a:buNone/>
            </a:pPr>
            <a:r>
              <a:rPr lang="en-US" sz="1400" b="1"/>
              <a:t>Power and Sleep Settings</a:t>
            </a:r>
          </a:p>
          <a:p>
            <a:pPr marL="0" lvl="1" indent="0">
              <a:buNone/>
            </a:pPr>
            <a:r>
              <a:rPr lang="en-US" sz="1400"/>
              <a:t>Power and sleep settings allow users to adjust their computer's power usage and sleep mode. These settings help conserve energy and extend battery life.</a:t>
            </a:r>
          </a:p>
          <a:p>
            <a:pPr marL="0" indent="0">
              <a:spcBef>
                <a:spcPts val="2500"/>
              </a:spcBef>
              <a:buNone/>
            </a:pPr>
            <a:r>
              <a:rPr lang="en-US" sz="1400" b="1"/>
              <a:t>Other Key System Settings</a:t>
            </a:r>
          </a:p>
          <a:p>
            <a:pPr marL="0" lvl="1" indent="0">
              <a:buNone/>
            </a:pPr>
            <a:r>
              <a:rPr lang="en-US" sz="1400"/>
              <a:t>Windows provides various other system settings that can be customized to suit your preferences. These settings include language preferences, time and date settings, and more.</a:t>
            </a:r>
            <a:endParaRPr lang="es-ES" sz="1400"/>
          </a:p>
        </p:txBody>
      </p:sp>
    </p:spTree>
    <p:extLst>
      <p:ext uri="{BB962C8B-B14F-4D97-AF65-F5344CB8AC3E}">
        <p14:creationId xmlns:p14="http://schemas.microsoft.com/office/powerpoint/2010/main" val="2667381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392</TotalTime>
  <Words>1566</Words>
  <Application>Microsoft Office PowerPoint</Application>
  <PresentationFormat>Panorámica</PresentationFormat>
  <Paragraphs>95</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Aptos</vt:lpstr>
      <vt:lpstr>Aptos Display</vt:lpstr>
      <vt:lpstr>Arial</vt:lpstr>
      <vt:lpstr>Grandview Display</vt:lpstr>
      <vt:lpstr>Tema de Office</vt:lpstr>
      <vt:lpstr>Basic Computing Curriculum</vt:lpstr>
      <vt:lpstr>Presentation Overview</vt:lpstr>
      <vt:lpstr>Customizing Desktop</vt:lpstr>
      <vt:lpstr>Changing Desktop Background</vt:lpstr>
      <vt:lpstr>Customizing Taskbar</vt:lpstr>
      <vt:lpstr>Personalization</vt:lpstr>
      <vt:lpstr>Changing Themes</vt:lpstr>
      <vt:lpstr>Lock Screen Settings</vt:lpstr>
      <vt:lpstr>System Settings</vt:lpstr>
      <vt:lpstr>Display Settings</vt:lpstr>
      <vt:lpstr>Power and Sleep Settings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Manel Mena</dc:creator>
  <cp:lastModifiedBy>Manel Mena</cp:lastModifiedBy>
  <cp:revision>11</cp:revision>
  <dcterms:created xsi:type="dcterms:W3CDTF">2024-08-26T14:14:55Z</dcterms:created>
  <dcterms:modified xsi:type="dcterms:W3CDTF">2024-11-18T10:59:07Z</dcterms:modified>
</cp:coreProperties>
</file>